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366" autoAdjust="0"/>
  </p:normalViewPr>
  <p:slideViewPr>
    <p:cSldViewPr>
      <p:cViewPr varScale="1">
        <p:scale>
          <a:sx n="60" d="100"/>
          <a:sy n="60" d="100"/>
        </p:scale>
        <p:origin x="20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F447B-1844-4851-8C31-3D4BC241072F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0D212B-7D0E-4099-8C88-42E25B829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4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مفهوم</a:t>
            </a:r>
            <a:r>
              <a:rPr lang="fa-IR" baseline="0" dirty="0" smtClean="0"/>
              <a:t> گیت بیشینه یعنی اگه میخوای </a:t>
            </a:r>
            <a:r>
              <a:rPr lang="en-US" baseline="0" dirty="0" smtClean="0"/>
              <a:t>loss</a:t>
            </a:r>
            <a:r>
              <a:rPr lang="fa-IR" baseline="0" dirty="0" smtClean="0"/>
              <a:t> کم و زیاد بشه باید </a:t>
            </a:r>
            <a:r>
              <a:rPr lang="en-US" baseline="0" dirty="0" smtClean="0"/>
              <a:t>max</a:t>
            </a:r>
            <a:r>
              <a:rPr lang="fa-IR" baseline="0" dirty="0" smtClean="0"/>
              <a:t>ش رو تغییر بدی. در واقع گرادیان رو به یکی از ورودی‌ها میده.</a:t>
            </a:r>
          </a:p>
          <a:p>
            <a:pPr algn="r" rtl="1"/>
            <a:r>
              <a:rPr lang="fa-IR" dirty="0" smtClean="0"/>
              <a:t>کار گیت جمع</a:t>
            </a:r>
            <a:r>
              <a:rPr lang="fa-IR" baseline="0" dirty="0" smtClean="0"/>
              <a:t> و کپی دقیقا برخلاف همدیگر است.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212B-7D0E-4099-8C88-42E25B8290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11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212B-7D0E-4099-8C88-42E25B8290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0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Topo</a:t>
            </a:r>
            <a:r>
              <a:rPr lang="fa-IR" dirty="0" smtClean="0"/>
              <a:t> واسه اینه که</a:t>
            </a:r>
            <a:r>
              <a:rPr lang="fa-IR" baseline="0" dirty="0" smtClean="0"/>
              <a:t> باید ترتیبشون سورت باشه.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212B-7D0E-4099-8C88-42E25B8290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4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212B-7D0E-4099-8C88-42E25B8290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03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0D212B-7D0E-4099-8C88-42E25B8290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7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846990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59">
  <a:themeElements>
    <a:clrScheme name="Theme5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53</Words>
  <Application>Microsoft Office PowerPoint</Application>
  <PresentationFormat>On-screen Show (4:3)</PresentationFormat>
  <Paragraphs>9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Theme59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5</cp:revision>
  <dcterms:created xsi:type="dcterms:W3CDTF">2023-11-08T14:27:09Z</dcterms:created>
  <dcterms:modified xsi:type="dcterms:W3CDTF">2023-11-08T15:58:04Z</dcterms:modified>
  <cp:category/>
</cp:coreProperties>
</file>